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8288000" cy="10296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73"/>
    <a:srgbClr val="063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5103"/>
            <a:ext cx="13716000" cy="3584716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8060"/>
            <a:ext cx="13716000" cy="24859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18-04-2023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766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18-04-2023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692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8195"/>
            <a:ext cx="3943350" cy="87258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8195"/>
            <a:ext cx="11601450" cy="87258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18-04-2023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738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18-04-2023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522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6982"/>
            <a:ext cx="15773400" cy="4283068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90570"/>
            <a:ext cx="15773400" cy="225236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18-04-2023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2964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40973"/>
            <a:ext cx="7772400" cy="65330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40973"/>
            <a:ext cx="7772400" cy="65330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18-04-2023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474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8195"/>
            <a:ext cx="15773400" cy="19901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4080"/>
            <a:ext cx="7736681" cy="1237012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61092"/>
            <a:ext cx="7736681" cy="55319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4080"/>
            <a:ext cx="7774782" cy="1237012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61092"/>
            <a:ext cx="7774782" cy="55319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18-04-2023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97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18-04-2023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074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18-04-2023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184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6435"/>
            <a:ext cx="5898356" cy="240252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2510"/>
            <a:ext cx="9258300" cy="731720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8957"/>
            <a:ext cx="5898356" cy="57226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18-04-2023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033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6435"/>
            <a:ext cx="5898356" cy="240252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2510"/>
            <a:ext cx="9258300" cy="731720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8957"/>
            <a:ext cx="5898356" cy="57226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436C-51B7-4C16-8515-AB8CD85E4FE4}" type="datetimeFigureOut">
              <a:rPr lang="da-DK" smtClean="0"/>
              <a:t>18-04-2023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3541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8195"/>
            <a:ext cx="15773400" cy="1990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40973"/>
            <a:ext cx="15773400" cy="6533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43354"/>
            <a:ext cx="4114800" cy="548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1436C-51B7-4C16-8515-AB8CD85E4FE4}" type="datetimeFigureOut">
              <a:rPr lang="da-DK" smtClean="0"/>
              <a:t>18-04-2023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43354"/>
            <a:ext cx="6172200" cy="548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43354"/>
            <a:ext cx="4114800" cy="548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F4729-8DBE-4E61-8CA2-1A65B0D0A15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29733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157" y="424069"/>
            <a:ext cx="16764000" cy="906448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3D73"/>
                </a:solidFill>
                <a:latin typeface="+mn-lt"/>
              </a:rPr>
              <a:t>Bachelor and Master project at Molecular Biology and Genetics</a:t>
            </a:r>
            <a:endParaRPr lang="da-DK" sz="4800" dirty="0">
              <a:solidFill>
                <a:srgbClr val="003D73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493008"/>
            <a:ext cx="13716000" cy="3005763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rgbClr val="003D73"/>
                </a:solidFill>
              </a:rPr>
              <a:t>Xxxx</a:t>
            </a:r>
            <a:r>
              <a:rPr lang="en-US" dirty="0" smtClean="0">
                <a:solidFill>
                  <a:srgbClr val="003D73"/>
                </a:solidFill>
              </a:rPr>
              <a:t>  </a:t>
            </a:r>
            <a:r>
              <a:rPr lang="en-US" dirty="0" err="1" smtClean="0">
                <a:solidFill>
                  <a:srgbClr val="003D73"/>
                </a:solidFill>
              </a:rPr>
              <a:t>xxxxxx</a:t>
            </a:r>
            <a:r>
              <a:rPr lang="en-US" dirty="0" smtClean="0">
                <a:solidFill>
                  <a:srgbClr val="003D73"/>
                </a:solidFill>
              </a:rPr>
              <a:t> </a:t>
            </a:r>
            <a:r>
              <a:rPr lang="en-US" dirty="0" err="1" smtClean="0">
                <a:solidFill>
                  <a:srgbClr val="003D73"/>
                </a:solidFill>
              </a:rPr>
              <a:t>xxxxxx</a:t>
            </a:r>
            <a:r>
              <a:rPr lang="en-US" dirty="0" smtClean="0">
                <a:solidFill>
                  <a:srgbClr val="003D73"/>
                </a:solidFill>
              </a:rPr>
              <a:t> x  </a:t>
            </a:r>
            <a:r>
              <a:rPr lang="en-US" dirty="0">
                <a:solidFill>
                  <a:srgbClr val="003D73"/>
                </a:solidFill>
              </a:rPr>
              <a:t>xxx xx </a:t>
            </a:r>
            <a:r>
              <a:rPr lang="en-US" dirty="0" err="1">
                <a:solidFill>
                  <a:srgbClr val="003D73"/>
                </a:solidFill>
              </a:rPr>
              <a:t>Xxxx</a:t>
            </a:r>
            <a:r>
              <a:rPr lang="en-US" dirty="0">
                <a:solidFill>
                  <a:srgbClr val="003D73"/>
                </a:solidFill>
              </a:rPr>
              <a:t>  </a:t>
            </a:r>
            <a:r>
              <a:rPr lang="en-US" dirty="0" err="1">
                <a:solidFill>
                  <a:srgbClr val="003D73"/>
                </a:solidFill>
              </a:rPr>
              <a:t>xxxxxx</a:t>
            </a:r>
            <a:r>
              <a:rPr lang="en-US" dirty="0">
                <a:solidFill>
                  <a:srgbClr val="003D73"/>
                </a:solidFill>
              </a:rPr>
              <a:t> </a:t>
            </a:r>
            <a:r>
              <a:rPr lang="en-US" dirty="0" err="1">
                <a:solidFill>
                  <a:srgbClr val="003D73"/>
                </a:solidFill>
              </a:rPr>
              <a:t>xxxxxx</a:t>
            </a:r>
            <a:r>
              <a:rPr lang="en-US" dirty="0">
                <a:solidFill>
                  <a:srgbClr val="003D73"/>
                </a:solidFill>
              </a:rPr>
              <a:t> x  xxx xx</a:t>
            </a:r>
          </a:p>
          <a:p>
            <a:pPr algn="l"/>
            <a:r>
              <a:rPr lang="en-US" dirty="0" err="1">
                <a:solidFill>
                  <a:srgbClr val="003D73"/>
                </a:solidFill>
              </a:rPr>
              <a:t>Xxxx</a:t>
            </a:r>
            <a:r>
              <a:rPr lang="en-US" dirty="0">
                <a:solidFill>
                  <a:srgbClr val="003D73"/>
                </a:solidFill>
              </a:rPr>
              <a:t>  </a:t>
            </a:r>
            <a:r>
              <a:rPr lang="en-US" dirty="0" err="1">
                <a:solidFill>
                  <a:srgbClr val="003D73"/>
                </a:solidFill>
              </a:rPr>
              <a:t>xxxxxx</a:t>
            </a:r>
            <a:r>
              <a:rPr lang="en-US" dirty="0">
                <a:solidFill>
                  <a:srgbClr val="003D73"/>
                </a:solidFill>
              </a:rPr>
              <a:t> </a:t>
            </a:r>
            <a:r>
              <a:rPr lang="en-US" dirty="0" err="1">
                <a:solidFill>
                  <a:srgbClr val="003D73"/>
                </a:solidFill>
              </a:rPr>
              <a:t>xxxxxx</a:t>
            </a:r>
            <a:r>
              <a:rPr lang="en-US" dirty="0">
                <a:solidFill>
                  <a:srgbClr val="003D73"/>
                </a:solidFill>
              </a:rPr>
              <a:t> x  xxx </a:t>
            </a:r>
            <a:r>
              <a:rPr lang="en-US" dirty="0" smtClean="0">
                <a:solidFill>
                  <a:srgbClr val="003D73"/>
                </a:solidFill>
              </a:rPr>
              <a:t>xx </a:t>
            </a:r>
            <a:r>
              <a:rPr lang="en-US" dirty="0" err="1">
                <a:solidFill>
                  <a:srgbClr val="003D73"/>
                </a:solidFill>
              </a:rPr>
              <a:t>Xxxx</a:t>
            </a:r>
            <a:r>
              <a:rPr lang="en-US" dirty="0">
                <a:solidFill>
                  <a:srgbClr val="003D73"/>
                </a:solidFill>
              </a:rPr>
              <a:t>  </a:t>
            </a:r>
            <a:r>
              <a:rPr lang="en-US" dirty="0" err="1">
                <a:solidFill>
                  <a:srgbClr val="003D73"/>
                </a:solidFill>
              </a:rPr>
              <a:t>xxxxxx</a:t>
            </a:r>
            <a:r>
              <a:rPr lang="en-US" dirty="0">
                <a:solidFill>
                  <a:srgbClr val="003D73"/>
                </a:solidFill>
              </a:rPr>
              <a:t> </a:t>
            </a:r>
            <a:r>
              <a:rPr lang="en-US" dirty="0" err="1">
                <a:solidFill>
                  <a:srgbClr val="003D73"/>
                </a:solidFill>
              </a:rPr>
              <a:t>xxxxxx</a:t>
            </a:r>
            <a:r>
              <a:rPr lang="en-US" dirty="0">
                <a:solidFill>
                  <a:srgbClr val="003D73"/>
                </a:solidFill>
              </a:rPr>
              <a:t> x  xxx </a:t>
            </a:r>
            <a:r>
              <a:rPr lang="en-US" dirty="0" smtClean="0">
                <a:solidFill>
                  <a:srgbClr val="003D73"/>
                </a:solidFill>
              </a:rPr>
              <a:t>xx</a:t>
            </a:r>
            <a:endParaRPr lang="en-US" dirty="0">
              <a:solidFill>
                <a:srgbClr val="003D73"/>
              </a:solidFill>
            </a:endParaRPr>
          </a:p>
          <a:p>
            <a:pPr algn="l"/>
            <a:r>
              <a:rPr lang="en-US" dirty="0" err="1" smtClean="0">
                <a:solidFill>
                  <a:srgbClr val="003D73"/>
                </a:solidFill>
              </a:rPr>
              <a:t>Xxxx</a:t>
            </a:r>
            <a:r>
              <a:rPr lang="en-US" dirty="0" smtClean="0">
                <a:solidFill>
                  <a:srgbClr val="003D73"/>
                </a:solidFill>
              </a:rPr>
              <a:t>  </a:t>
            </a:r>
            <a:r>
              <a:rPr lang="en-US" dirty="0" err="1" smtClean="0">
                <a:solidFill>
                  <a:srgbClr val="003D73"/>
                </a:solidFill>
              </a:rPr>
              <a:t>xxxxxx</a:t>
            </a:r>
            <a:r>
              <a:rPr lang="en-US" dirty="0" smtClean="0">
                <a:solidFill>
                  <a:srgbClr val="003D73"/>
                </a:solidFill>
              </a:rPr>
              <a:t> </a:t>
            </a:r>
            <a:r>
              <a:rPr lang="en-US" dirty="0" err="1" smtClean="0">
                <a:solidFill>
                  <a:srgbClr val="003D73"/>
                </a:solidFill>
              </a:rPr>
              <a:t>xxxxxx</a:t>
            </a:r>
            <a:r>
              <a:rPr lang="en-US" dirty="0" smtClean="0">
                <a:solidFill>
                  <a:srgbClr val="003D73"/>
                </a:solidFill>
              </a:rPr>
              <a:t> x  xxx xx </a:t>
            </a:r>
            <a:r>
              <a:rPr lang="en-US" dirty="0" err="1">
                <a:solidFill>
                  <a:srgbClr val="003D73"/>
                </a:solidFill>
              </a:rPr>
              <a:t>Xxxx</a:t>
            </a:r>
            <a:r>
              <a:rPr lang="en-US" dirty="0">
                <a:solidFill>
                  <a:srgbClr val="003D73"/>
                </a:solidFill>
              </a:rPr>
              <a:t>  </a:t>
            </a:r>
            <a:r>
              <a:rPr lang="en-US" dirty="0" err="1">
                <a:solidFill>
                  <a:srgbClr val="003D73"/>
                </a:solidFill>
              </a:rPr>
              <a:t>xxxxxx</a:t>
            </a:r>
            <a:r>
              <a:rPr lang="en-US" dirty="0">
                <a:solidFill>
                  <a:srgbClr val="003D73"/>
                </a:solidFill>
              </a:rPr>
              <a:t> </a:t>
            </a:r>
            <a:r>
              <a:rPr lang="en-US" dirty="0" err="1">
                <a:solidFill>
                  <a:srgbClr val="003D73"/>
                </a:solidFill>
              </a:rPr>
              <a:t>xxxxxx</a:t>
            </a:r>
            <a:r>
              <a:rPr lang="en-US" dirty="0">
                <a:solidFill>
                  <a:srgbClr val="003D73"/>
                </a:solidFill>
              </a:rPr>
              <a:t> x  xxx </a:t>
            </a:r>
            <a:r>
              <a:rPr lang="en-US" dirty="0" smtClean="0">
                <a:solidFill>
                  <a:srgbClr val="003D73"/>
                </a:solidFill>
              </a:rPr>
              <a:t>xx</a:t>
            </a:r>
          </a:p>
          <a:p>
            <a:pPr algn="l"/>
            <a:r>
              <a:rPr lang="en-US" dirty="0" err="1" smtClean="0">
                <a:solidFill>
                  <a:srgbClr val="003D73"/>
                </a:solidFill>
              </a:rPr>
              <a:t>Xxxx</a:t>
            </a:r>
            <a:r>
              <a:rPr lang="en-US" dirty="0" smtClean="0">
                <a:solidFill>
                  <a:srgbClr val="003D73"/>
                </a:solidFill>
              </a:rPr>
              <a:t>  </a:t>
            </a:r>
            <a:r>
              <a:rPr lang="en-US" dirty="0" err="1">
                <a:solidFill>
                  <a:srgbClr val="003D73"/>
                </a:solidFill>
              </a:rPr>
              <a:t>xxxxxx</a:t>
            </a:r>
            <a:r>
              <a:rPr lang="en-US" dirty="0">
                <a:solidFill>
                  <a:srgbClr val="003D73"/>
                </a:solidFill>
              </a:rPr>
              <a:t> </a:t>
            </a:r>
            <a:r>
              <a:rPr lang="en-US" dirty="0" err="1">
                <a:solidFill>
                  <a:srgbClr val="003D73"/>
                </a:solidFill>
              </a:rPr>
              <a:t>xxxxxx</a:t>
            </a:r>
            <a:r>
              <a:rPr lang="en-US" dirty="0">
                <a:solidFill>
                  <a:srgbClr val="003D73"/>
                </a:solidFill>
              </a:rPr>
              <a:t> x  xxx </a:t>
            </a:r>
            <a:r>
              <a:rPr lang="en-US" dirty="0" smtClean="0">
                <a:solidFill>
                  <a:srgbClr val="003D73"/>
                </a:solidFill>
              </a:rPr>
              <a:t>xx </a:t>
            </a:r>
            <a:r>
              <a:rPr lang="en-US" dirty="0" err="1">
                <a:solidFill>
                  <a:srgbClr val="003D73"/>
                </a:solidFill>
              </a:rPr>
              <a:t>Xxxx</a:t>
            </a:r>
            <a:r>
              <a:rPr lang="en-US" dirty="0">
                <a:solidFill>
                  <a:srgbClr val="003D73"/>
                </a:solidFill>
              </a:rPr>
              <a:t>  </a:t>
            </a:r>
            <a:r>
              <a:rPr lang="en-US" dirty="0" err="1">
                <a:solidFill>
                  <a:srgbClr val="003D73"/>
                </a:solidFill>
              </a:rPr>
              <a:t>xxxxxx</a:t>
            </a:r>
            <a:r>
              <a:rPr lang="en-US" dirty="0">
                <a:solidFill>
                  <a:srgbClr val="003D73"/>
                </a:solidFill>
              </a:rPr>
              <a:t> </a:t>
            </a:r>
            <a:r>
              <a:rPr lang="en-US" dirty="0" err="1">
                <a:solidFill>
                  <a:srgbClr val="003D73"/>
                </a:solidFill>
              </a:rPr>
              <a:t>xxxxxx</a:t>
            </a:r>
            <a:r>
              <a:rPr lang="en-US" dirty="0">
                <a:solidFill>
                  <a:srgbClr val="003D73"/>
                </a:solidFill>
              </a:rPr>
              <a:t> x  xxx xx</a:t>
            </a:r>
          </a:p>
          <a:p>
            <a:pPr algn="l"/>
            <a:endParaRPr lang="en-US" dirty="0">
              <a:solidFill>
                <a:srgbClr val="063D73"/>
              </a:solidFill>
            </a:endParaRPr>
          </a:p>
          <a:p>
            <a:endParaRPr lang="en-US" dirty="0" smtClean="0">
              <a:solidFill>
                <a:srgbClr val="063D73"/>
              </a:solidFill>
            </a:endParaRPr>
          </a:p>
          <a:p>
            <a:endParaRPr lang="en-US" dirty="0">
              <a:solidFill>
                <a:srgbClr val="063D7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425" y="9223107"/>
            <a:ext cx="3139446" cy="49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88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</TotalTime>
  <Words>57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Bachelor and Master project at Molecular Biology and Genetics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Lisbeth Heilesen</dc:creator>
  <cp:lastModifiedBy>Lisbeth Heilesen</cp:lastModifiedBy>
  <cp:revision>14</cp:revision>
  <dcterms:created xsi:type="dcterms:W3CDTF">2022-05-01T07:20:56Z</dcterms:created>
  <dcterms:modified xsi:type="dcterms:W3CDTF">2023-04-18T07:43:13Z</dcterms:modified>
</cp:coreProperties>
</file>